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8FB6D-C27A-A16A-3497-8B80944AB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CA1BD-8B7B-02A3-BFB0-5C839C677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C7B86-53AF-CEA6-E1E8-ACCACFE3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91201-7AB0-9A3B-4B94-D25922A7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637EB-79FE-2644-9FE4-13EB6B41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4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E1B4-9131-0E6A-80B1-A5876EC5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82DAD-27DC-3D60-7C39-63AD839DF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35134-8871-AA8D-0675-3F24275B1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908A0-2EC6-F044-AD36-77102FDAE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E6217-7A43-039C-E36B-BE172931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5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2D24A9-E23E-C2D5-D826-A7AFB98A0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93B33-B644-1C30-EBB1-C06C83175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FE519-FA74-F8AD-746A-9E41F3B5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7E0BA-F610-0509-B5F3-09EA28A5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A7A55-49C5-ED28-3C7A-CFCF4127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5499-E955-C458-6164-4164FD3DF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7FA8-849A-8E95-706B-42935AA0B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7EA52-C34B-140B-77C0-2C01E6DC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2EC8E-E127-A653-054E-D160F716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92602-4232-1710-4423-2BC489EB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9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374D-6A8C-3C53-CBAF-259554D6D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AB47A-0B8E-2A79-3315-196751836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2E1E6-D8EC-2F48-D316-7398A6CB9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B7E6F-DD02-1ABA-59B9-4797FD555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C456B-B127-4F0D-9849-19FD3CB53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8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8C98-5D0D-A47E-46BA-28FF30DFE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6D9C7-A265-C4CB-7939-7E71ED3675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56455-EE56-052E-B5D4-98FEEF9EC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44F3B-66C2-EEAB-76C3-7FF5ABC0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16A8A-F223-3B47-0A53-8B8A4FE2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7B2E2-00D8-7DF0-B1BE-6B635B29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6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16-D119-5FDB-479C-4A7431803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B4E23-DF56-9E3A-7639-5234A4834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46B51-3E63-A584-BFD5-B6D83AF38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2AE88-DBD5-0F72-BC1C-65B1A75FD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056C2-C877-88B6-36E2-EC5747407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558477-8E3E-4503-315C-B37CA415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969A01-8647-2823-A843-C833EA61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103D04-55D5-B689-B8D8-50ADE8B7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825EE-F240-D975-5F4F-2212CAFA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712812-8969-930B-7909-AF26F252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CD229-F706-CD26-A363-5551CBB5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84B20-B2FA-CA1E-F503-573A6BC25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2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6439F0-9D7B-3F64-A996-8289812B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66993-149F-DE5C-8089-8065B121E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7E948-6F8B-D2AF-0D69-8AD1954D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618A-6011-B368-E8B5-83BB0271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835B5-9BF6-06C5-5DF1-A66F16E90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D56A2-B028-C641-D1C7-DAC84DDD2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07ED7-0075-426A-2589-4169CFFC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95CD4-DCC7-E8B0-2BC1-2DD9DA9A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AB3E4-7DA2-48D9-560E-B2E84D5A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2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DDF98-4FAD-E018-B204-BE899BBC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0EAC9-1253-2983-0A92-2F028BB70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57D41-7C35-3889-4B60-90EF2F6F2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85816-BC2A-0529-F78B-D221DB7F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7ADF8-520A-0BA8-2651-BBEB78C6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3967A-81BA-3E27-CBCF-7469A67A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9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7DFE5-574B-B78D-5F2A-56B67C56D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0194B-99E4-5AD1-FD2C-5901AB3CB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B867-9156-325D-D773-A2B8DF7F0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BF3BE-5D64-4D61-A4B4-358311EBDC76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B84B2-1BE7-C129-A952-93B772613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6B6D7-027A-52A5-F838-4EE529830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3A8E4-05EB-44E8-B85F-301919153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8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9949F6-A335-630A-95A1-41EBFA1D5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8725"/>
            <a:ext cx="1219200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8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154BD7-90D5-B794-CD4A-B060FCBD3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6" y="0"/>
            <a:ext cx="6927145" cy="42104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812B99-4AB2-63A5-5140-7153D4FFB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711" y="159571"/>
            <a:ext cx="4660744" cy="35484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F7DAC2-AB7A-FC29-B682-8914553FA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649" y="3512585"/>
            <a:ext cx="1262187" cy="301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6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6A5113-1ECC-A24E-6DF1-1A6DD04A6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02" y="166321"/>
            <a:ext cx="5392921" cy="369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21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 Tatić</dc:creator>
  <cp:lastModifiedBy>Bojan Tatić</cp:lastModifiedBy>
  <cp:revision>1</cp:revision>
  <dcterms:created xsi:type="dcterms:W3CDTF">2022-09-06T17:36:09Z</dcterms:created>
  <dcterms:modified xsi:type="dcterms:W3CDTF">2022-09-06T20:26:37Z</dcterms:modified>
</cp:coreProperties>
</file>